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FF5F48-4515-4366-A3BB-9C6EE6D7A81A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F920867-BAC2-498D-B0A5-A3571384A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 for Vendetta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Chief Inspector of </a:t>
            </a:r>
            <a:r>
              <a:rPr lang="en-US" dirty="0" err="1" smtClean="0"/>
              <a:t>Norsefire</a:t>
            </a:r>
            <a:r>
              <a:rPr lang="en-US" dirty="0" smtClean="0"/>
              <a:t> – the party that rules England</a:t>
            </a:r>
          </a:p>
          <a:p>
            <a:r>
              <a:rPr lang="en-US" dirty="0" smtClean="0"/>
              <a:t>Asked by chancellor </a:t>
            </a:r>
            <a:r>
              <a:rPr lang="en-US" dirty="0" err="1" smtClean="0"/>
              <a:t>Sutler</a:t>
            </a:r>
            <a:r>
              <a:rPr lang="en-US" dirty="0" smtClean="0"/>
              <a:t> to track down V</a:t>
            </a:r>
          </a:p>
          <a:p>
            <a:r>
              <a:rPr lang="en-US" dirty="0" smtClean="0"/>
              <a:t>Fair but pragmatic</a:t>
            </a:r>
          </a:p>
          <a:p>
            <a:r>
              <a:rPr lang="en-US" dirty="0" smtClean="0"/>
              <a:t>Lonely</a:t>
            </a:r>
          </a:p>
          <a:p>
            <a:r>
              <a:rPr lang="en-US" dirty="0" smtClean="0"/>
              <a:t>Begins to uncover unpalatable truths</a:t>
            </a:r>
          </a:p>
          <a:p>
            <a:r>
              <a:rPr lang="en-US" dirty="0" smtClean="0"/>
              <a:t>Believes in justice</a:t>
            </a:r>
            <a:endParaRPr lang="en-US" dirty="0"/>
          </a:p>
        </p:txBody>
      </p:sp>
      <p:pic>
        <p:nvPicPr>
          <p:cNvPr id="6" name="Picture 5" descr="fi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7858180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Gordon </a:t>
            </a:r>
            <a:r>
              <a:rPr lang="en-US" dirty="0" err="1" smtClean="0"/>
              <a:t>Deitrich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Evey’s</a:t>
            </a:r>
            <a:r>
              <a:rPr lang="en-US" dirty="0" smtClean="0"/>
              <a:t> boss</a:t>
            </a:r>
          </a:p>
          <a:p>
            <a:r>
              <a:rPr lang="en-US" dirty="0" smtClean="0"/>
              <a:t>Older man</a:t>
            </a:r>
          </a:p>
          <a:p>
            <a:r>
              <a:rPr lang="en-US" dirty="0" smtClean="0"/>
              <a:t>Clever, but lonely</a:t>
            </a:r>
          </a:p>
          <a:p>
            <a:r>
              <a:rPr lang="en-US" dirty="0" smtClean="0"/>
              <a:t>Invites young girls to his house regularly – not because he wants to because he has to</a:t>
            </a:r>
          </a:p>
          <a:p>
            <a:endParaRPr lang="en-US" dirty="0"/>
          </a:p>
        </p:txBody>
      </p:sp>
      <p:pic>
        <p:nvPicPr>
          <p:cNvPr id="4" name="Picture 3" descr="250px-Stephen_F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4737100"/>
            <a:ext cx="3175000" cy="212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 smtClean="0"/>
              <a:t>and control can be used and </a:t>
            </a:r>
            <a:r>
              <a:rPr lang="en-US" dirty="0" smtClean="0"/>
              <a:t>abused.</a:t>
            </a:r>
            <a:endParaRPr lang="en-US" dirty="0" smtClean="0"/>
          </a:p>
          <a:p>
            <a:r>
              <a:rPr lang="en-US" dirty="0" smtClean="0"/>
              <a:t>The examination of political freedom </a:t>
            </a:r>
          </a:p>
          <a:p>
            <a:r>
              <a:rPr lang="en-US" dirty="0"/>
              <a:t>T</a:t>
            </a:r>
            <a:r>
              <a:rPr lang="en-US" dirty="0" smtClean="0"/>
              <a:t>otalitarianism </a:t>
            </a:r>
            <a:r>
              <a:rPr lang="en-US" dirty="0"/>
              <a:t>can affect </a:t>
            </a:r>
            <a:r>
              <a:rPr lang="en-US" dirty="0" smtClean="0"/>
              <a:t>society.</a:t>
            </a:r>
            <a:endParaRPr lang="en-US" dirty="0" smtClean="0"/>
          </a:p>
          <a:p>
            <a:r>
              <a:rPr lang="en-US" dirty="0" smtClean="0"/>
              <a:t>Free speech versus censorship</a:t>
            </a:r>
          </a:p>
          <a:p>
            <a:r>
              <a:rPr lang="en-US" dirty="0" smtClean="0"/>
              <a:t>Art and literature’s power to lift the human spirit</a:t>
            </a:r>
          </a:p>
          <a:p>
            <a:r>
              <a:rPr lang="en-US" dirty="0" smtClean="0"/>
              <a:t>How justice and revenge are interpreted and disseminated by different sectors/characters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Symbolism in the film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Dominoes</a:t>
            </a:r>
          </a:p>
          <a:p>
            <a:r>
              <a:rPr lang="en-AU" dirty="0" smtClean="0"/>
              <a:t>Roses</a:t>
            </a:r>
          </a:p>
          <a:p>
            <a:r>
              <a:rPr lang="en-AU" dirty="0" smtClean="0"/>
              <a:t>Fireworks/Explosions</a:t>
            </a:r>
          </a:p>
          <a:p>
            <a:r>
              <a:rPr lang="en-AU" dirty="0" smtClean="0"/>
              <a:t>V (anarchy, 5, Villain or Victim?)</a:t>
            </a:r>
          </a:p>
          <a:p>
            <a:r>
              <a:rPr lang="en-AU" dirty="0" smtClean="0"/>
              <a:t>Masks</a:t>
            </a:r>
          </a:p>
          <a:p>
            <a:r>
              <a:rPr lang="en-AU" dirty="0" smtClean="0"/>
              <a:t>Propaganda </a:t>
            </a:r>
          </a:p>
          <a:p>
            <a:r>
              <a:rPr lang="en-AU" dirty="0" smtClean="0"/>
              <a:t>How are symbols used throughout the film and how do they convey the film-maker's message?</a:t>
            </a:r>
            <a:endParaRPr lang="en-AU" dirty="0"/>
          </a:p>
        </p:txBody>
      </p:sp>
      <p:pic>
        <p:nvPicPr>
          <p:cNvPr id="19458" name="Picture 2" descr="http://4.bp.blogspot.com/_z3Lp0Xuqb0A/RlG2xwUd_gI/AAAAAAAAAAc/YNQRn6a5iAU/s320/R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736"/>
            <a:ext cx="304800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65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-for-Vendetta-Wallpaper-v-for-vendetta-5083134-1024-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member-Remember-v-for-vendetta-5389378-1024-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vd_v_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425" y="2048933"/>
            <a:ext cx="5921375" cy="394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/>
              <a:t>"Beneath this mask there is more than flesh... Beneath this mask there is an idea, Mr. </a:t>
            </a:r>
            <a:r>
              <a:rPr lang="en-US" sz="2800" dirty="0" err="1" smtClean="0"/>
              <a:t>Creedy</a:t>
            </a:r>
            <a:r>
              <a:rPr lang="en-US" sz="2800" dirty="0" smtClean="0"/>
              <a:t>, and ideas are bulletproof."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V for Vendetta</a:t>
            </a:r>
            <a:r>
              <a:rPr lang="en-US" dirty="0" smtClean="0"/>
              <a:t> deals with issues of race, sexuality, religion, totalitarianism, and terrorism. Its controversial story line and themes have, inevitably, made it the target of both criticism and praise from sociopolitical groups.</a:t>
            </a:r>
          </a:p>
          <a:p>
            <a:r>
              <a:rPr lang="en-US" dirty="0" smtClean="0"/>
              <a:t>It shows us a dystopian world where political power is above individual freedoms and people are oppressed in the name of unity.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‘People should not be afraid of their governments. Governments should be afraid of their people</a:t>
            </a:r>
            <a:r>
              <a:rPr lang="en-US" dirty="0" smtClean="0"/>
              <a:t>.’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 is a man who wears a mask, he is an enigma. His mission is to overthrow an unjust society, by any means possible.</a:t>
            </a:r>
          </a:p>
          <a:p>
            <a:r>
              <a:rPr lang="en-US" dirty="0" err="1" smtClean="0"/>
              <a:t>Evey</a:t>
            </a:r>
            <a:r>
              <a:rPr lang="en-US" dirty="0" smtClean="0"/>
              <a:t> is a young girl who is frightened – she should be…..</a:t>
            </a:r>
            <a:endParaRPr lang="en-US" dirty="0"/>
          </a:p>
        </p:txBody>
      </p:sp>
      <p:pic>
        <p:nvPicPr>
          <p:cNvPr id="6" name="Content Placeholder 5" descr="dvd_future_8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7095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characters- </a:t>
            </a:r>
            <a:r>
              <a:rPr lang="en-US" dirty="0" err="1" smtClean="0"/>
              <a:t>Evey</a:t>
            </a:r>
            <a:endParaRPr lang="en-US" dirty="0"/>
          </a:p>
        </p:txBody>
      </p:sp>
      <p:pic>
        <p:nvPicPr>
          <p:cNvPr id="5" name="Content Placeholder 4" descr="dvd_evey_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4780" y="1773238"/>
            <a:ext cx="3203439" cy="46243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Evey</a:t>
            </a:r>
            <a:r>
              <a:rPr lang="en-US" dirty="0" smtClean="0"/>
              <a:t> is a young girl whose parents were imprisoned</a:t>
            </a:r>
          </a:p>
          <a:p>
            <a:r>
              <a:rPr lang="en-US" dirty="0" smtClean="0"/>
              <a:t>She fears standing out</a:t>
            </a:r>
          </a:p>
          <a:p>
            <a:r>
              <a:rPr lang="en-US" dirty="0" smtClean="0"/>
              <a:t>She is ambitious</a:t>
            </a:r>
          </a:p>
          <a:p>
            <a:r>
              <a:rPr lang="en-US" dirty="0" smtClean="0"/>
              <a:t>She wants to be an actress</a:t>
            </a:r>
          </a:p>
          <a:p>
            <a:r>
              <a:rPr lang="en-US" dirty="0" smtClean="0"/>
              <a:t>She has few friends</a:t>
            </a:r>
          </a:p>
          <a:p>
            <a:r>
              <a:rPr lang="en-US" dirty="0" smtClean="0"/>
              <a:t>She works for BTN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characters -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 is the man in the mask</a:t>
            </a:r>
          </a:p>
          <a:p>
            <a:r>
              <a:rPr lang="en-US" dirty="0" smtClean="0"/>
              <a:t>He alliterates everything with V</a:t>
            </a:r>
          </a:p>
          <a:p>
            <a:r>
              <a:rPr lang="en-US" dirty="0" smtClean="0"/>
              <a:t>He is passionate about art, literature and music</a:t>
            </a:r>
          </a:p>
          <a:p>
            <a:r>
              <a:rPr lang="en-US" dirty="0" smtClean="0"/>
              <a:t>Pop culture and high culture</a:t>
            </a:r>
          </a:p>
          <a:p>
            <a:r>
              <a:rPr lang="en-US" dirty="0" smtClean="0"/>
              <a:t>He believes in freedom</a:t>
            </a:r>
            <a:endParaRPr lang="en-US" dirty="0"/>
          </a:p>
        </p:txBody>
      </p:sp>
      <p:pic>
        <p:nvPicPr>
          <p:cNvPr id="5" name="Content Placeholder 4" descr="dvd_v_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3923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characters- Chancellor </a:t>
            </a:r>
            <a:r>
              <a:rPr lang="en-US" dirty="0" err="1" smtClean="0"/>
              <a:t>Sutler</a:t>
            </a:r>
            <a:endParaRPr lang="en-US" dirty="0"/>
          </a:p>
        </p:txBody>
      </p:sp>
      <p:pic>
        <p:nvPicPr>
          <p:cNvPr id="5" name="Content Placeholder 4" descr="sutl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3923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High Chancellor of England</a:t>
            </a:r>
          </a:p>
          <a:p>
            <a:r>
              <a:rPr lang="en-US" dirty="0" smtClean="0"/>
              <a:t>Gained power in a coup</a:t>
            </a:r>
          </a:p>
          <a:p>
            <a:r>
              <a:rPr lang="en-US" dirty="0" smtClean="0"/>
              <a:t>Dirty politics behind his rise</a:t>
            </a:r>
          </a:p>
          <a:p>
            <a:r>
              <a:rPr lang="en-US" dirty="0" smtClean="0"/>
              <a:t>Linked to Three Waters and St Mary’s deaths</a:t>
            </a:r>
          </a:p>
          <a:p>
            <a:r>
              <a:rPr lang="en-US" dirty="0" smtClean="0"/>
              <a:t>Has large secret service and control of everything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characters – </a:t>
            </a:r>
            <a:r>
              <a:rPr lang="en-US" dirty="0" smtClean="0"/>
              <a:t>Mr. </a:t>
            </a:r>
            <a:r>
              <a:rPr lang="en-US" dirty="0" err="1" smtClean="0"/>
              <a:t>Creedy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Head of secret police called ‘</a:t>
            </a:r>
            <a:r>
              <a:rPr lang="en-US" dirty="0" err="1" smtClean="0"/>
              <a:t>fingermen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Ambitious and ruthless</a:t>
            </a:r>
          </a:p>
          <a:p>
            <a:r>
              <a:rPr lang="en-US" dirty="0" smtClean="0"/>
              <a:t>Known for his black bags</a:t>
            </a:r>
          </a:p>
          <a:p>
            <a:r>
              <a:rPr lang="en-US" dirty="0" smtClean="0"/>
              <a:t>“ a man seemingly without a conscience, for whom the end always justifies the means” - V</a:t>
            </a:r>
            <a:endParaRPr lang="en-US" dirty="0"/>
          </a:p>
        </p:txBody>
      </p:sp>
      <p:pic>
        <p:nvPicPr>
          <p:cNvPr id="5" name="Content Placeholder 4" descr="creed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8" y="2000240"/>
            <a:ext cx="3133991" cy="2082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</TotalTime>
  <Words>433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V for Vendetta</vt:lpstr>
      <vt:lpstr>PowerPoint Presentation</vt:lpstr>
      <vt:lpstr>PowerPoint Presentation</vt:lpstr>
      <vt:lpstr>Overview</vt:lpstr>
      <vt:lpstr>‘People should not be afraid of their governments. Governments should be afraid of their people.’ </vt:lpstr>
      <vt:lpstr>Main characters- Evey</vt:lpstr>
      <vt:lpstr>Main characters - V</vt:lpstr>
      <vt:lpstr>Main characters- Chancellor Sutler</vt:lpstr>
      <vt:lpstr>Main characters – Mr. Creedy</vt:lpstr>
      <vt:lpstr>PowerPoint Presentation</vt:lpstr>
      <vt:lpstr>Gordon Deitrich</vt:lpstr>
      <vt:lpstr>Key Themes</vt:lpstr>
      <vt:lpstr>Symbolism in the film</vt:lpstr>
      <vt:lpstr>PowerPoint Presentation</vt:lpstr>
    </vt:vector>
  </TitlesOfParts>
  <Company>Mentone Grammar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for Vendetta</dc:title>
  <dc:creator>MG</dc:creator>
  <cp:lastModifiedBy>Brian Mahoney</cp:lastModifiedBy>
  <cp:revision>12</cp:revision>
  <dcterms:created xsi:type="dcterms:W3CDTF">2009-05-15T03:42:29Z</dcterms:created>
  <dcterms:modified xsi:type="dcterms:W3CDTF">2012-09-25T08:02:55Z</dcterms:modified>
</cp:coreProperties>
</file>